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7C80"/>
    <a:srgbClr val="FF99FF"/>
    <a:srgbClr val="00FFCC"/>
    <a:srgbClr val="CC00CC"/>
    <a:srgbClr val="33CC33"/>
    <a:srgbClr val="FF6699"/>
    <a:srgbClr val="FF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93841" autoAdjust="0"/>
  </p:normalViewPr>
  <p:slideViewPr>
    <p:cSldViewPr snapToGrid="0">
      <p:cViewPr>
        <p:scale>
          <a:sx n="60" d="100"/>
          <a:sy n="60" d="100"/>
        </p:scale>
        <p:origin x="2370" y="-102"/>
      </p:cViewPr>
      <p:guideLst>
        <p:guide orient="horz" pos="3390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41A3-A277-4EC0-A8E9-691F9851D326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A4BD-4D43-4BE7-823D-69F45EE1F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8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90A0-7971-4397-918B-3892A46BC313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E747-2E50-4E95-8B60-02F227AAD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3E747-2E50-4E95-8B60-02F227AADC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5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4904F-E1AA-E64E-635E-CBC10D1EC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0CF63F-8E4A-1279-F592-7AC9B7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92344-AC62-4829-C2B9-2F71646D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1CF3DE-E086-6838-B114-381F33D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A338E6-A186-A999-2616-41157481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29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C1E0F-26A6-4CD4-39BA-5972D9F5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53C01B-42BC-7781-1A0B-C8A811F8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E83F8F-3EAD-2A25-96FC-B9D3821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E74D21-69CE-DAC5-9D81-9860DB62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DAA8A-BA4D-7C1F-1BD3-EC8F3FBD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3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0EFE72-B383-F0AC-CF7C-691BE7B78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22E3A0-486B-2A7B-21B0-90FBD45BD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3A7A61-ACAB-C0A3-2E97-334D09CA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3033E-B645-4943-C3E2-F7E9D472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29EE0F-FC07-03DE-B4D4-664F9797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57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74763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1" hasCustomPrompt="1"/>
          </p:nvPr>
        </p:nvSpPr>
        <p:spPr>
          <a:xfrm>
            <a:off x="257175" y="87971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1663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438206" y="2333263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019986" y="2213136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4174498" y="5655780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592717" y="5813505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428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AA36AC-8E2D-AC6F-4475-80D81154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5C43B1-965E-9616-C35B-5F2646BE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D5B185-6AF9-2C93-345C-44975196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069927-640E-C108-547F-90144E65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3A3BEF-37C6-8466-35DE-6C78A3D7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3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D5BBE-CC96-46A1-1CD9-E132A59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E9A2E1-6B52-AAC4-6084-98381579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F5FB0C-CED4-CEF7-C42F-4E17912E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26E5C3-7B4C-8EF1-7A2D-04C03B8E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7A010F-4DAD-93DA-862E-E791DFEE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13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94322-F434-69B1-D2BA-6924DA8F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692913-552F-527A-68DC-FA9E63DFD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D255B7-5002-9F8F-8BCB-C6A7A2026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1B64FC-FCCC-1371-878D-8715CCC4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18AF41-538E-EA05-7E84-B3254739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38F3A5-C30F-94D1-3F96-D9F890E3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38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78C25-2F83-5BFD-EC1C-1FA4302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15158-27F6-3FFC-1AB6-33E393B7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C358DC-E4CB-6223-D1B7-8390CF475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071D3F-592E-C05C-1B36-CB49FE20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FCF9C4-D009-BCCF-414D-9E937DF32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BD65F0-3206-3953-D011-D342B8C3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F3ED55-DB5A-1012-56BC-64FF9845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7F10FE-652B-031D-EF11-123956A0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7084D-E9E9-A587-C8D8-019C1A46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253C27-7C80-5E1E-732E-13245FCC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73FA85-99C3-9CC9-5E4E-771574C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EF665-C5C2-DBAD-8856-45E4D25A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4B0FE-0B2F-609E-A958-E4AECF0D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3E0C8F-0E8A-A9D1-BDBB-10078C26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79B9DB-07E0-C848-79B1-83AE97D7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9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F20CD-0FB5-5DE8-B882-723B1784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87B5B4-81C5-E1E6-8A6F-90E2A508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2CBE47-2AFD-32D4-3F60-6721FC4C4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3C3BE-3BF5-02CA-960B-D0B8E852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C21071-AC1C-DB7C-2CB8-55A56793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41AB76-2994-C1D0-8F3F-40EB963F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8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9A1D9-8E9C-39A1-04E2-DF2D5ABF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F93BF8-F699-9159-5223-BA40693B3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1F8E37-51E7-0508-B708-CF02DDD4C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D8B566-65D9-0FA1-439E-115B8EE1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161A56-1502-E0FA-783F-0054637C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6D64CE-52F8-1BAE-BE6A-3EC750C7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78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243885-9B01-AAAE-FA41-91C0EE36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8A005B-0DD4-2172-B566-459375CB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3E615-0E29-B47B-3718-FC470E203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AE7-4608-43A1-B6D1-3B36CC00D114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E9106F-52EA-E7A9-8C55-DE571E622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0B40C-C1E4-F1CD-6FA3-00441B328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1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662" r:id="rId13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gif"/><Relationship Id="rId3" Type="http://schemas.openxmlformats.org/officeDocument/2006/relationships/image" Target="../media/image7.jpg"/><Relationship Id="rId21" Type="http://schemas.openxmlformats.org/officeDocument/2006/relationships/image" Target="../media/image24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20134"/>
              </p:ext>
            </p:extLst>
          </p:nvPr>
        </p:nvGraphicFramePr>
        <p:xfrm>
          <a:off x="95825" y="1913196"/>
          <a:ext cx="7368025" cy="84151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2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0" dirty="0">
                          <a:solidFill>
                            <a:srgbClr val="0106E7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528">
                <a:tc gridSpan="2">
                  <a:txBody>
                    <a:bodyPr/>
                    <a:lstStyle/>
                    <a:p>
                      <a:pPr algn="l"/>
                      <a:endParaRPr kumimoji="1" lang="en-US" altLang="ja-JP" sz="28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28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kumimoji="1" lang="en-US" altLang="ja-JP" sz="2800" b="1" kern="1200" dirty="0">
                          <a:solidFill>
                            <a:srgbClr val="0106E7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52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kumimoji="1" lang="en-US" altLang="ja-JP" sz="2800" b="1" kern="1200" dirty="0">
                          <a:solidFill>
                            <a:srgbClr val="0106E7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15970"/>
                  </a:ext>
                </a:extLst>
              </a:tr>
              <a:tr h="140252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</a:p>
                    <a:p>
                      <a:pPr algn="l"/>
                      <a:endParaRPr kumimoji="1" lang="en-US" altLang="ja-JP" sz="2800" b="1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0106E7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52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0106E7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52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b="1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ja-JP" sz="2800" b="1" dirty="0">
                        <a:solidFill>
                          <a:srgbClr val="0000FF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1369098" y="534201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A0D179D-4E66-AEA7-5B03-7D1C8A2796EB}"/>
              </a:ext>
            </a:extLst>
          </p:cNvPr>
          <p:cNvSpPr txBox="1"/>
          <p:nvPr/>
        </p:nvSpPr>
        <p:spPr>
          <a:xfrm>
            <a:off x="2274702" y="5198520"/>
            <a:ext cx="113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5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歌の日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6FBAFEB6-ED0C-A3C2-8112-F11C8C9F0C97}"/>
              </a:ext>
            </a:extLst>
          </p:cNvPr>
          <p:cNvSpPr txBox="1"/>
          <p:nvPr/>
        </p:nvSpPr>
        <p:spPr>
          <a:xfrm>
            <a:off x="3218333" y="5185055"/>
            <a:ext cx="1209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お花の日</a:t>
            </a:r>
            <a:endParaRPr lang="en-US" altLang="ja-JP" sz="1600" b="1" dirty="0">
              <a:solidFill>
                <a:srgbClr val="FF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D99DA92-9D30-81A7-A7F0-AFDA6AA4953E}"/>
              </a:ext>
            </a:extLst>
          </p:cNvPr>
          <p:cNvSpPr txBox="1"/>
          <p:nvPr/>
        </p:nvSpPr>
        <p:spPr>
          <a:xfrm>
            <a:off x="4284351" y="5836071"/>
            <a:ext cx="118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レモンの湯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5BD4D7-36C6-E259-7BCD-C59B710E5B40}"/>
              </a:ext>
            </a:extLst>
          </p:cNvPr>
          <p:cNvSpPr txBox="1"/>
          <p:nvPr/>
        </p:nvSpPr>
        <p:spPr>
          <a:xfrm>
            <a:off x="4140068" y="8643581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ヘチマ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A3E6E55-DEE7-8DAE-7297-81CE5EFB6845}"/>
              </a:ext>
            </a:extLst>
          </p:cNvPr>
          <p:cNvSpPr txBox="1"/>
          <p:nvPr/>
        </p:nvSpPr>
        <p:spPr>
          <a:xfrm>
            <a:off x="-1540388" y="10773096"/>
            <a:ext cx="12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ブルーベリー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139A6F-B078-D7BF-E2AC-262DCD260EB1}"/>
              </a:ext>
            </a:extLst>
          </p:cNvPr>
          <p:cNvSpPr txBox="1"/>
          <p:nvPr/>
        </p:nvSpPr>
        <p:spPr>
          <a:xfrm>
            <a:off x="2096919" y="10031958"/>
            <a:ext cx="120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松の湯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02029B-A5C6-86B6-1FFD-0B26F333E0F4}"/>
              </a:ext>
            </a:extLst>
          </p:cNvPr>
          <p:cNvSpPr txBox="1"/>
          <p:nvPr/>
        </p:nvSpPr>
        <p:spPr>
          <a:xfrm>
            <a:off x="5412212" y="7219038"/>
            <a:ext cx="91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お茶の湯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1DEBA5EF-72F6-4E75-3035-F1D29B8FB098}"/>
              </a:ext>
            </a:extLst>
          </p:cNvPr>
          <p:cNvSpPr txBox="1"/>
          <p:nvPr/>
        </p:nvSpPr>
        <p:spPr>
          <a:xfrm>
            <a:off x="1003651" y="8641942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レモン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410633D-A837-5BC7-F1B1-AF1C05CDDAB0}"/>
              </a:ext>
            </a:extLst>
          </p:cNvPr>
          <p:cNvSpPr txBox="1"/>
          <p:nvPr/>
        </p:nvSpPr>
        <p:spPr>
          <a:xfrm>
            <a:off x="-1742609" y="9357064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新緑の湯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4B6A304-3594-6BBE-C9E4-9F78C220D21E}"/>
              </a:ext>
            </a:extLst>
          </p:cNvPr>
          <p:cNvSpPr txBox="1"/>
          <p:nvPr/>
        </p:nvSpPr>
        <p:spPr>
          <a:xfrm>
            <a:off x="2059113" y="7249517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西洋薬草の湯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2569FBA-83E3-E97B-F648-58AC075695FA}"/>
              </a:ext>
            </a:extLst>
          </p:cNvPr>
          <p:cNvSpPr txBox="1"/>
          <p:nvPr/>
        </p:nvSpPr>
        <p:spPr>
          <a:xfrm>
            <a:off x="5193535" y="8667973"/>
            <a:ext cx="132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ジャスミンの湯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0B899F6-01CE-A836-18E0-98CF994B5E0E}"/>
              </a:ext>
            </a:extLst>
          </p:cNvPr>
          <p:cNvSpPr txBox="1"/>
          <p:nvPr/>
        </p:nvSpPr>
        <p:spPr>
          <a:xfrm>
            <a:off x="3091979" y="8646780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オリーブの湯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D12C10B-C8CA-D965-9D24-8056C13C890B}"/>
              </a:ext>
            </a:extLst>
          </p:cNvPr>
          <p:cNvSpPr txBox="1"/>
          <p:nvPr/>
        </p:nvSpPr>
        <p:spPr>
          <a:xfrm>
            <a:off x="-7683704" y="8381108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あやめの湯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D63518-0550-05B4-9767-F0D79EC13791}"/>
              </a:ext>
            </a:extLst>
          </p:cNvPr>
          <p:cNvSpPr txBox="1"/>
          <p:nvPr/>
        </p:nvSpPr>
        <p:spPr>
          <a:xfrm>
            <a:off x="-65392" y="7093622"/>
            <a:ext cx="132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プラセンタ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3B27D9-BD26-CE74-B88B-6CC4BA73A0A0}"/>
              </a:ext>
            </a:extLst>
          </p:cNvPr>
          <p:cNvSpPr txBox="1"/>
          <p:nvPr/>
        </p:nvSpPr>
        <p:spPr>
          <a:xfrm>
            <a:off x="3103379" y="10067920"/>
            <a:ext cx="132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ラベンダーの湯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56CC17-1892-F398-07E9-021CEDB5F6CF}"/>
              </a:ext>
            </a:extLst>
          </p:cNvPr>
          <p:cNvSpPr txBox="1"/>
          <p:nvPr/>
        </p:nvSpPr>
        <p:spPr>
          <a:xfrm>
            <a:off x="6468225" y="7212732"/>
            <a:ext cx="115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ぶな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E2F26F6-09F6-A441-B866-3C01A898A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019" y="6146044"/>
            <a:ext cx="504996" cy="504995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9F665A8-E1E6-BF7B-03BB-ACB2C2D1A9F9}"/>
              </a:ext>
            </a:extLst>
          </p:cNvPr>
          <p:cNvSpPr txBox="1"/>
          <p:nvPr/>
        </p:nvSpPr>
        <p:spPr>
          <a:xfrm>
            <a:off x="3106187" y="7236544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夜来香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B799A91-A090-155D-B9AF-8AF6A10FEC8B}"/>
              </a:ext>
            </a:extLst>
          </p:cNvPr>
          <p:cNvSpPr txBox="1"/>
          <p:nvPr/>
        </p:nvSpPr>
        <p:spPr>
          <a:xfrm>
            <a:off x="-59128" y="8648632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椿の湯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52D58AF6-9F5F-0047-8D57-D9778D0D93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6" y="9072787"/>
            <a:ext cx="354748" cy="354748"/>
          </a:xfrm>
          <a:prstGeom prst="rect">
            <a:avLst/>
          </a:prstGeom>
        </p:spPr>
      </p:pic>
      <p:sp>
        <p:nvSpPr>
          <p:cNvPr id="84" name="矢印: 左右 83">
            <a:extLst>
              <a:ext uri="{FF2B5EF4-FFF2-40B4-BE49-F238E27FC236}">
                <a16:creationId xmlns:a16="http://schemas.microsoft.com/office/drawing/2014/main" id="{CFAE9973-4E0D-0F03-DCF0-673443BDE489}"/>
              </a:ext>
            </a:extLst>
          </p:cNvPr>
          <p:cNvSpPr/>
          <p:nvPr/>
        </p:nvSpPr>
        <p:spPr>
          <a:xfrm>
            <a:off x="-5718672" y="6028249"/>
            <a:ext cx="3256162" cy="504995"/>
          </a:xfrm>
          <a:prstGeom prst="leftRightArrow">
            <a:avLst/>
          </a:prstGeom>
          <a:solidFill>
            <a:srgbClr val="FFFF00">
              <a:alpha val="58824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4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手作りおやつ</a:t>
            </a:r>
          </a:p>
        </p:txBody>
      </p:sp>
      <p:sp>
        <p:nvSpPr>
          <p:cNvPr id="88" name="矢印: 左右 87">
            <a:extLst>
              <a:ext uri="{FF2B5EF4-FFF2-40B4-BE49-F238E27FC236}">
                <a16:creationId xmlns:a16="http://schemas.microsoft.com/office/drawing/2014/main" id="{1B99C0C7-8590-207C-54F1-D5C79614856B}"/>
              </a:ext>
            </a:extLst>
          </p:cNvPr>
          <p:cNvSpPr/>
          <p:nvPr/>
        </p:nvSpPr>
        <p:spPr>
          <a:xfrm>
            <a:off x="8027715" y="3641369"/>
            <a:ext cx="2056227" cy="442185"/>
          </a:xfrm>
          <a:prstGeom prst="leftRightArrow">
            <a:avLst/>
          </a:prstGeom>
          <a:solidFill>
            <a:srgbClr val="33CC33">
              <a:alpha val="6980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手作り作品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3FE8E052-3BAD-1041-D97A-2A79C2C39B78}"/>
              </a:ext>
            </a:extLst>
          </p:cNvPr>
          <p:cNvSpPr txBox="1"/>
          <p:nvPr/>
        </p:nvSpPr>
        <p:spPr>
          <a:xfrm>
            <a:off x="4148470" y="7256866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ベルバラの湯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A7F6CF2B-27BF-911B-97C5-48818802A2EC}"/>
              </a:ext>
            </a:extLst>
          </p:cNvPr>
          <p:cNvSpPr txBox="1"/>
          <p:nvPr/>
        </p:nvSpPr>
        <p:spPr>
          <a:xfrm>
            <a:off x="3091979" y="5864517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エーゲ海の湯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2ACBC37-3FF0-8CBD-6DFC-1DF85D6A0DAB}"/>
              </a:ext>
            </a:extLst>
          </p:cNvPr>
          <p:cNvSpPr txBox="1"/>
          <p:nvPr/>
        </p:nvSpPr>
        <p:spPr>
          <a:xfrm>
            <a:off x="-7683138" y="8678144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あやめの湯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15B4993-3208-1FF6-FC31-3DB77129EB2C}"/>
              </a:ext>
            </a:extLst>
          </p:cNvPr>
          <p:cNvSpPr txBox="1"/>
          <p:nvPr/>
        </p:nvSpPr>
        <p:spPr>
          <a:xfrm>
            <a:off x="6535435" y="10971142"/>
            <a:ext cx="91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お茶の湯</a:t>
            </a:r>
          </a:p>
        </p:txBody>
      </p:sp>
      <p:sp>
        <p:nvSpPr>
          <p:cNvPr id="46" name="矢印: 左右 45">
            <a:extLst>
              <a:ext uri="{FF2B5EF4-FFF2-40B4-BE49-F238E27FC236}">
                <a16:creationId xmlns:a16="http://schemas.microsoft.com/office/drawing/2014/main" id="{DD9CE238-2CB3-A29B-8110-FFD9329E558D}"/>
              </a:ext>
            </a:extLst>
          </p:cNvPr>
          <p:cNvSpPr/>
          <p:nvPr/>
        </p:nvSpPr>
        <p:spPr>
          <a:xfrm>
            <a:off x="8640085" y="4723090"/>
            <a:ext cx="4126867" cy="461067"/>
          </a:xfrm>
          <a:prstGeom prst="leftRightArrow">
            <a:avLst/>
          </a:prstGeom>
          <a:solidFill>
            <a:srgbClr val="00B0F0">
              <a:alpha val="8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運動会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5D39A77-D537-E976-7EBF-F243D50D9524}"/>
              </a:ext>
            </a:extLst>
          </p:cNvPr>
          <p:cNvSpPr txBox="1"/>
          <p:nvPr/>
        </p:nvSpPr>
        <p:spPr>
          <a:xfrm>
            <a:off x="-3625785" y="5007561"/>
            <a:ext cx="10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</a:t>
            </a:r>
            <a:r>
              <a:rPr kumimoji="1" lang="ja-JP" altLang="en-US" sz="14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おやつ</a:t>
            </a:r>
          </a:p>
        </p:txBody>
      </p:sp>
      <p:sp>
        <p:nvSpPr>
          <p:cNvPr id="63" name="AutoShape 2" descr="母の日～無料のフリーイラスト素材集">
            <a:extLst>
              <a:ext uri="{FF2B5EF4-FFF2-40B4-BE49-F238E27FC236}">
                <a16:creationId xmlns:a16="http://schemas.microsoft.com/office/drawing/2014/main" id="{91DE9A89-3B0A-CA4C-A3A8-FF2851702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4172FA7-908F-0184-E512-09AA1033375E}"/>
              </a:ext>
            </a:extLst>
          </p:cNvPr>
          <p:cNvSpPr txBox="1"/>
          <p:nvPr/>
        </p:nvSpPr>
        <p:spPr>
          <a:xfrm>
            <a:off x="-2234569" y="7737401"/>
            <a:ext cx="11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防災訓練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フローチャート: 組合せ 88">
            <a:extLst>
              <a:ext uri="{FF2B5EF4-FFF2-40B4-BE49-F238E27FC236}">
                <a16:creationId xmlns:a16="http://schemas.microsoft.com/office/drawing/2014/main" id="{AFAB4B92-C0FA-5A3B-DFD2-831B7F10D77F}"/>
              </a:ext>
            </a:extLst>
          </p:cNvPr>
          <p:cNvSpPr/>
          <p:nvPr/>
        </p:nvSpPr>
        <p:spPr>
          <a:xfrm rot="20501400">
            <a:off x="-2525625" y="519833"/>
            <a:ext cx="1838368" cy="1425134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F26A8C3-FA35-C6F0-3489-ADFB7E5C7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38" y="711098"/>
            <a:ext cx="2343978" cy="148656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E4DA1B-17FB-C24C-9667-45F094CB8938}"/>
              </a:ext>
            </a:extLst>
          </p:cNvPr>
          <p:cNvSpPr txBox="1"/>
          <p:nvPr/>
        </p:nvSpPr>
        <p:spPr>
          <a:xfrm>
            <a:off x="639120" y="9927280"/>
            <a:ext cx="2024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トレハロース</a:t>
            </a: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67A6A9-92FD-AECA-F3B3-B225BCD3C900}"/>
              </a:ext>
            </a:extLst>
          </p:cNvPr>
          <p:cNvSpPr txBox="1"/>
          <p:nvPr/>
        </p:nvSpPr>
        <p:spPr>
          <a:xfrm>
            <a:off x="-3621145" y="9323168"/>
            <a:ext cx="12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レモンティー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9088E2-9B84-48F4-5FA6-4DCC31FF89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972">
            <a:off x="2757064" y="4845744"/>
            <a:ext cx="347256" cy="342851"/>
          </a:xfrm>
          <a:prstGeom prst="rect">
            <a:avLst/>
          </a:prstGeom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37475E80-DB97-B37D-E50B-0C700949FF5B}"/>
              </a:ext>
            </a:extLst>
          </p:cNvPr>
          <p:cNvSpPr/>
          <p:nvPr/>
        </p:nvSpPr>
        <p:spPr>
          <a:xfrm>
            <a:off x="152325" y="5596573"/>
            <a:ext cx="2016248" cy="477203"/>
          </a:xfrm>
          <a:prstGeom prst="rightArrow">
            <a:avLst/>
          </a:prstGeom>
          <a:solidFill>
            <a:srgbClr val="FF66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桃の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湯</a:t>
            </a:r>
          </a:p>
        </p:txBody>
      </p:sp>
      <p:sp>
        <p:nvSpPr>
          <p:cNvPr id="31" name="矢印: 左 30">
            <a:extLst>
              <a:ext uri="{FF2B5EF4-FFF2-40B4-BE49-F238E27FC236}">
                <a16:creationId xmlns:a16="http://schemas.microsoft.com/office/drawing/2014/main" id="{98F9C165-DD47-2D61-3234-54D3A77FE0E0}"/>
              </a:ext>
            </a:extLst>
          </p:cNvPr>
          <p:cNvSpPr/>
          <p:nvPr/>
        </p:nvSpPr>
        <p:spPr>
          <a:xfrm>
            <a:off x="2200887" y="4202112"/>
            <a:ext cx="5175392" cy="472970"/>
          </a:xfrm>
          <a:prstGeom prst="leftArrow">
            <a:avLst/>
          </a:prstGeom>
          <a:solidFill>
            <a:srgbClr val="FF66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桜の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湯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D1F8218-F40E-E1FC-81B1-82DB248D1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69" y="8400966"/>
            <a:ext cx="307132" cy="351008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7962CA8-9CED-4065-535B-73A54D1F3F77}"/>
              </a:ext>
            </a:extLst>
          </p:cNvPr>
          <p:cNvSpPr txBox="1"/>
          <p:nvPr/>
        </p:nvSpPr>
        <p:spPr>
          <a:xfrm>
            <a:off x="5364021" y="3758318"/>
            <a:ext cx="113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ちぎり絵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B10F81A-AF60-D8F9-1E3C-044244D648A3}"/>
              </a:ext>
            </a:extLst>
          </p:cNvPr>
          <p:cNvSpPr/>
          <p:nvPr/>
        </p:nvSpPr>
        <p:spPr>
          <a:xfrm>
            <a:off x="8640085" y="2913824"/>
            <a:ext cx="958619" cy="569691"/>
          </a:xfrm>
          <a:prstGeom prst="rect">
            <a:avLst/>
          </a:prstGeom>
          <a:solidFill>
            <a:srgbClr val="33CC33">
              <a:alpha val="8117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</a:t>
            </a:r>
            <a:endParaRPr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50DF0C-A422-C254-D673-4456AC609DC7}"/>
              </a:ext>
            </a:extLst>
          </p:cNvPr>
          <p:cNvSpPr txBox="1"/>
          <p:nvPr/>
        </p:nvSpPr>
        <p:spPr>
          <a:xfrm>
            <a:off x="5197261" y="5849376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オリーブの湯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BD315-BA68-2B9C-5560-1876EAF9D1EC}"/>
              </a:ext>
            </a:extLst>
          </p:cNvPr>
          <p:cNvSpPr txBox="1"/>
          <p:nvPr/>
        </p:nvSpPr>
        <p:spPr>
          <a:xfrm>
            <a:off x="2131046" y="8487851"/>
            <a:ext cx="12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ブルーベリー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FC34C5-6BDA-AD50-40E4-8F5669F875EC}"/>
              </a:ext>
            </a:extLst>
          </p:cNvPr>
          <p:cNvSpPr txBox="1"/>
          <p:nvPr/>
        </p:nvSpPr>
        <p:spPr>
          <a:xfrm>
            <a:off x="6269490" y="8670002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西洋薬草の湯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E3F28CE-8F08-9AE1-A077-097EA0E26E19}"/>
              </a:ext>
            </a:extLst>
          </p:cNvPr>
          <p:cNvSpPr txBox="1"/>
          <p:nvPr/>
        </p:nvSpPr>
        <p:spPr>
          <a:xfrm>
            <a:off x="-1484824" y="9636921"/>
            <a:ext cx="938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桃の湯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55F6C6B-4565-9470-F050-9B96ACA1F8AB}"/>
              </a:ext>
            </a:extLst>
          </p:cNvPr>
          <p:cNvSpPr txBox="1"/>
          <p:nvPr/>
        </p:nvSpPr>
        <p:spPr>
          <a:xfrm>
            <a:off x="5018657" y="10971142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ベルバラの湯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AE7BFF4-D495-77FE-1C24-1C4566B4D98D}"/>
              </a:ext>
            </a:extLst>
          </p:cNvPr>
          <p:cNvSpPr txBox="1"/>
          <p:nvPr/>
        </p:nvSpPr>
        <p:spPr>
          <a:xfrm>
            <a:off x="-65392" y="10020587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ヘチマ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の湯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F048B4A-6D9E-CE97-8C5D-CAB513AB5920}"/>
              </a:ext>
            </a:extLst>
          </p:cNvPr>
          <p:cNvSpPr txBox="1"/>
          <p:nvPr/>
        </p:nvSpPr>
        <p:spPr>
          <a:xfrm>
            <a:off x="-3308168" y="4489089"/>
            <a:ext cx="107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棒体操</a:t>
            </a:r>
            <a:endParaRPr kumimoji="1" lang="ja-JP" altLang="en-US" sz="1600" b="1" dirty="0">
              <a:solidFill>
                <a:schemeClr val="accent3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12710195-5D46-9B5D-D114-924BF8AE1BF8}"/>
              </a:ext>
            </a:extLst>
          </p:cNvPr>
          <p:cNvSpPr/>
          <p:nvPr/>
        </p:nvSpPr>
        <p:spPr>
          <a:xfrm>
            <a:off x="2784655" y="413973"/>
            <a:ext cx="4468004" cy="997214"/>
          </a:xfrm>
          <a:prstGeom prst="roundRect">
            <a:avLst>
              <a:gd name="adj" fmla="val 27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B3BCECD2-0304-9631-A617-8392A4821765}"/>
              </a:ext>
            </a:extLst>
          </p:cNvPr>
          <p:cNvGrpSpPr/>
          <p:nvPr/>
        </p:nvGrpSpPr>
        <p:grpSpPr>
          <a:xfrm>
            <a:off x="448543" y="293408"/>
            <a:ext cx="1562928" cy="1435608"/>
            <a:chOff x="645188" y="218977"/>
            <a:chExt cx="1562928" cy="1435608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24C94BA2-BD86-894E-DC86-921680596C54}"/>
                </a:ext>
              </a:extLst>
            </p:cNvPr>
            <p:cNvSpPr/>
            <p:nvPr/>
          </p:nvSpPr>
          <p:spPr>
            <a:xfrm>
              <a:off x="645188" y="218977"/>
              <a:ext cx="1435608" cy="143560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C4577B4-72D5-69D5-FC43-7A5362BB0B3E}"/>
                </a:ext>
              </a:extLst>
            </p:cNvPr>
            <p:cNvSpPr txBox="1"/>
            <p:nvPr/>
          </p:nvSpPr>
          <p:spPr>
            <a:xfrm>
              <a:off x="1001875" y="425862"/>
              <a:ext cx="7482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FFFF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endParaRPr kumimoji="1" lang="ja-JP" altLang="en-US" sz="5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90CB83D-11F1-C95A-AC92-5301D9C331C6}"/>
                </a:ext>
              </a:extLst>
            </p:cNvPr>
            <p:cNvSpPr txBox="1"/>
            <p:nvPr/>
          </p:nvSpPr>
          <p:spPr>
            <a:xfrm>
              <a:off x="1340632" y="1194050"/>
              <a:ext cx="461665" cy="3058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9F87BA1-4134-836C-C549-BA6B5378A426}"/>
                </a:ext>
              </a:extLst>
            </p:cNvPr>
            <p:cNvSpPr txBox="1"/>
            <p:nvPr/>
          </p:nvSpPr>
          <p:spPr>
            <a:xfrm>
              <a:off x="883827" y="368066"/>
              <a:ext cx="1324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２０２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endParaRPr kumimoji="1" lang="en-US" altLang="ja-JP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56D2131E-DE82-1905-9A69-1E2695F518CE}"/>
                </a:ext>
              </a:extLst>
            </p:cNvPr>
            <p:cNvSpPr/>
            <p:nvPr/>
          </p:nvSpPr>
          <p:spPr>
            <a:xfrm>
              <a:off x="727762" y="306552"/>
              <a:ext cx="1269142" cy="12691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4A09D2C-3AE1-CC82-4C5C-F2BB815FC9D5}"/>
              </a:ext>
            </a:extLst>
          </p:cNvPr>
          <p:cNvSpPr txBox="1"/>
          <p:nvPr/>
        </p:nvSpPr>
        <p:spPr>
          <a:xfrm>
            <a:off x="5337530" y="6803430"/>
            <a:ext cx="135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106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手作り作品</a:t>
            </a:r>
            <a:endParaRPr kumimoji="1" lang="ja-JP" altLang="en-US" sz="1400" b="1" dirty="0">
              <a:solidFill>
                <a:srgbClr val="0106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34BBA6FC-111A-5446-F490-F2A5CB8493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00" y="7750788"/>
            <a:ext cx="307132" cy="29120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3F6BA4B-AFEE-1A03-CBE3-131164A693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707" y="3669750"/>
            <a:ext cx="470490" cy="47387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42F6FB0-C557-BC37-227C-408C8277C231}"/>
              </a:ext>
            </a:extLst>
          </p:cNvPr>
          <p:cNvGrpSpPr/>
          <p:nvPr/>
        </p:nvGrpSpPr>
        <p:grpSpPr>
          <a:xfrm>
            <a:off x="1758757" y="9453667"/>
            <a:ext cx="1880322" cy="579716"/>
            <a:chOff x="-1973873" y="5362705"/>
            <a:chExt cx="1880322" cy="579716"/>
          </a:xfrm>
        </p:grpSpPr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844A1AF8-3DEF-5C0F-AC1A-303890BEB115}"/>
                </a:ext>
              </a:extLst>
            </p:cNvPr>
            <p:cNvSpPr txBox="1"/>
            <p:nvPr/>
          </p:nvSpPr>
          <p:spPr>
            <a:xfrm>
              <a:off x="-1973873" y="5665422"/>
              <a:ext cx="1880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昭和</a:t>
              </a:r>
              <a:r>
                <a:rPr kumimoji="1" lang="ja-JP" altLang="en-US" sz="1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の日</a:t>
              </a:r>
            </a:p>
          </p:txBody>
        </p:sp>
        <p:pic>
          <p:nvPicPr>
            <p:cNvPr id="34" name="Picture 2" descr="日本の国旗のイラスト | かわいいフリー素材集 いらすとや">
              <a:extLst>
                <a:ext uri="{FF2B5EF4-FFF2-40B4-BE49-F238E27FC236}">
                  <a16:creationId xmlns:a16="http://schemas.microsoft.com/office/drawing/2014/main" id="{C2873086-5419-ECE0-D93E-7E81980031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550"/>
            <a:stretch/>
          </p:blipFill>
          <p:spPr bwMode="auto">
            <a:xfrm rot="959161">
              <a:off x="-1210017" y="5362705"/>
              <a:ext cx="40053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DA647A7A-B04A-DB3D-D8BC-C837A633E2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58" y="3429084"/>
            <a:ext cx="307132" cy="351008"/>
          </a:xfrm>
          <a:prstGeom prst="rect">
            <a:avLst/>
          </a:prstGeom>
        </p:spPr>
      </p:pic>
      <p:pic>
        <p:nvPicPr>
          <p:cNvPr id="1030" name="Picture 6" descr="生花のイラスト | かわいいフリー素材集 いらすとや">
            <a:extLst>
              <a:ext uri="{FF2B5EF4-FFF2-40B4-BE49-F238E27FC236}">
                <a16:creationId xmlns:a16="http://schemas.microsoft.com/office/drawing/2014/main" id="{16E61D94-2535-37A7-30CF-1AA639F7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17" y="4809974"/>
            <a:ext cx="421078" cy="4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ドラ焼きのイラスト | かわいいフリー素材集 いらすとや">
            <a:extLst>
              <a:ext uri="{FF2B5EF4-FFF2-40B4-BE49-F238E27FC236}">
                <a16:creationId xmlns:a16="http://schemas.microsoft.com/office/drawing/2014/main" id="{6245CD48-38EE-B03E-BD04-8B96A74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3762" y="9125862"/>
            <a:ext cx="426858" cy="3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矢印: 左右 43">
            <a:extLst>
              <a:ext uri="{FF2B5EF4-FFF2-40B4-BE49-F238E27FC236}">
                <a16:creationId xmlns:a16="http://schemas.microsoft.com/office/drawing/2014/main" id="{4B4EB9E7-1EF8-B4D0-BF32-1B95D3AADD35}"/>
              </a:ext>
            </a:extLst>
          </p:cNvPr>
          <p:cNvSpPr/>
          <p:nvPr/>
        </p:nvSpPr>
        <p:spPr>
          <a:xfrm>
            <a:off x="140078" y="9468119"/>
            <a:ext cx="2024786" cy="442185"/>
          </a:xfrm>
          <a:prstGeom prst="leftRightArrow">
            <a:avLst/>
          </a:prstGeom>
          <a:solidFill>
            <a:srgbClr val="CC00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棒体操</a:t>
            </a:r>
            <a:endParaRPr kumimoji="1" lang="ja-JP" altLang="en-US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A55F456-FE81-FAFA-D891-FDC2C1B7718F}"/>
              </a:ext>
            </a:extLst>
          </p:cNvPr>
          <p:cNvSpPr txBox="1"/>
          <p:nvPr/>
        </p:nvSpPr>
        <p:spPr>
          <a:xfrm>
            <a:off x="4315470" y="5232806"/>
            <a:ext cx="113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ちぎり絵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1CF31E0-3B85-16D4-5432-D30D80A630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25" y="4820198"/>
            <a:ext cx="307132" cy="35100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E82F5E3-5463-D92D-085D-D075864A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9" y="9090205"/>
            <a:ext cx="354748" cy="35474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B948C0F-1D57-655B-4C2F-0E2372CBDB7D}"/>
              </a:ext>
            </a:extLst>
          </p:cNvPr>
          <p:cNvSpPr txBox="1"/>
          <p:nvPr/>
        </p:nvSpPr>
        <p:spPr>
          <a:xfrm>
            <a:off x="-2322821" y="4487017"/>
            <a:ext cx="107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棒体操</a:t>
            </a:r>
            <a:endParaRPr kumimoji="1" lang="ja-JP" altLang="en-US" sz="1600" b="1" dirty="0">
              <a:solidFill>
                <a:schemeClr val="accent3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096209D-9B82-7304-984C-F8386DF6449D}"/>
              </a:ext>
            </a:extLst>
          </p:cNvPr>
          <p:cNvSpPr txBox="1"/>
          <p:nvPr/>
        </p:nvSpPr>
        <p:spPr>
          <a:xfrm>
            <a:off x="-3409969" y="4147554"/>
            <a:ext cx="11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106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映画の日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9CBD62F7-D2FB-6AFB-2870-39E8DA3832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67" y="7717273"/>
            <a:ext cx="307132" cy="291207"/>
          </a:xfrm>
          <a:prstGeom prst="rect">
            <a:avLst/>
          </a:prstGeom>
        </p:spPr>
      </p:pic>
      <p:sp>
        <p:nvSpPr>
          <p:cNvPr id="80" name="矢印: 右 79">
            <a:extLst>
              <a:ext uri="{FF2B5EF4-FFF2-40B4-BE49-F238E27FC236}">
                <a16:creationId xmlns:a16="http://schemas.microsoft.com/office/drawing/2014/main" id="{49A7D6F0-835D-0AA0-D3FC-1DEA9810B13B}"/>
              </a:ext>
            </a:extLst>
          </p:cNvPr>
          <p:cNvSpPr/>
          <p:nvPr/>
        </p:nvSpPr>
        <p:spPr>
          <a:xfrm>
            <a:off x="145198" y="6734846"/>
            <a:ext cx="5207872" cy="477203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レクゲーム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3C589D91-BA22-84AA-6848-D0029C4CF007}"/>
              </a:ext>
            </a:extLst>
          </p:cNvPr>
          <p:cNvSpPr/>
          <p:nvPr/>
        </p:nvSpPr>
        <p:spPr>
          <a:xfrm>
            <a:off x="9830270" y="6143848"/>
            <a:ext cx="507343" cy="499825"/>
          </a:xfrm>
          <a:prstGeom prst="rect">
            <a:avLst/>
          </a:prstGeom>
          <a:solidFill>
            <a:srgbClr val="33CC33">
              <a:alpha val="81176"/>
            </a:srgb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ひな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祭り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6580E3A-46D8-0C50-D6E1-9C94A258655F}"/>
              </a:ext>
            </a:extLst>
          </p:cNvPr>
          <p:cNvSpPr txBox="1"/>
          <p:nvPr/>
        </p:nvSpPr>
        <p:spPr>
          <a:xfrm>
            <a:off x="6247981" y="5801625"/>
            <a:ext cx="132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エーゲ海の湯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88D1534-FE44-CEAA-7CD3-BD117FDCE3F2}"/>
              </a:ext>
            </a:extLst>
          </p:cNvPr>
          <p:cNvSpPr txBox="1"/>
          <p:nvPr/>
        </p:nvSpPr>
        <p:spPr>
          <a:xfrm>
            <a:off x="1018096" y="7238146"/>
            <a:ext cx="132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椿の湯</a:t>
            </a:r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37DCF5CA-FC8F-2D27-5F01-D98E1A2BD512}"/>
              </a:ext>
            </a:extLst>
          </p:cNvPr>
          <p:cNvSpPr/>
          <p:nvPr/>
        </p:nvSpPr>
        <p:spPr>
          <a:xfrm>
            <a:off x="5421251" y="5357492"/>
            <a:ext cx="1955028" cy="472970"/>
          </a:xfrm>
          <a:prstGeom prst="leftArrow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レクゲーム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B7795E64-F433-4704-00FA-305FEE3BB2F8}"/>
              </a:ext>
            </a:extLst>
          </p:cNvPr>
          <p:cNvGrpSpPr/>
          <p:nvPr/>
        </p:nvGrpSpPr>
        <p:grpSpPr>
          <a:xfrm>
            <a:off x="223311" y="3601711"/>
            <a:ext cx="1851196" cy="895131"/>
            <a:chOff x="4161861" y="467864"/>
            <a:chExt cx="2710383" cy="1310585"/>
          </a:xfrm>
        </p:grpSpPr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471AF57E-F73E-64EF-242A-E4C1A2A9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1861" y="467864"/>
              <a:ext cx="2710383" cy="1310585"/>
            </a:xfrm>
            <a:prstGeom prst="rect">
              <a:avLst/>
            </a:prstGeom>
          </p:spPr>
        </p:pic>
        <p:grpSp>
          <p:nvGrpSpPr>
            <p:cNvPr id="105" name="グループ化 104"/>
            <p:cNvGrpSpPr/>
            <p:nvPr/>
          </p:nvGrpSpPr>
          <p:grpSpPr>
            <a:xfrm>
              <a:off x="5090786" y="1020611"/>
              <a:ext cx="1363139" cy="350376"/>
              <a:chOff x="2287554" y="9827526"/>
              <a:chExt cx="4170909" cy="722055"/>
            </a:xfrm>
          </p:grpSpPr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554" y="9832647"/>
                <a:ext cx="1159349" cy="716452"/>
              </a:xfrm>
              <a:prstGeom prst="rect">
                <a:avLst/>
              </a:prstGeom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2294" y="9978706"/>
                <a:ext cx="1571584" cy="570875"/>
              </a:xfrm>
              <a:prstGeom prst="rect">
                <a:avLst/>
              </a:prstGeom>
            </p:spPr>
          </p:pic>
          <p:pic>
            <p:nvPicPr>
              <p:cNvPr id="109" name="図 10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606" y="9827526"/>
                <a:ext cx="1426857" cy="703832"/>
              </a:xfrm>
              <a:prstGeom prst="rect">
                <a:avLst/>
              </a:prstGeom>
            </p:spPr>
          </p:pic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E89560-CF18-9B7F-69FB-A5194E04BDAA}"/>
              </a:ext>
            </a:extLst>
          </p:cNvPr>
          <p:cNvSpPr txBox="1"/>
          <p:nvPr/>
        </p:nvSpPr>
        <p:spPr>
          <a:xfrm>
            <a:off x="3753711" y="553124"/>
            <a:ext cx="3681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はぎのデイサービスセンター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北区萩野通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1-26-1   TEL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052-916-5758</a:t>
            </a:r>
          </a:p>
          <a:p>
            <a:endParaRPr lang="en-US" altLang="ja-JP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5C27B3-8C71-21C1-1FF6-E2668D359C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68" y="542265"/>
            <a:ext cx="891916" cy="74062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4ED49C-33F2-3E7C-CFEA-39176243E537}"/>
              </a:ext>
            </a:extLst>
          </p:cNvPr>
          <p:cNvSpPr txBox="1"/>
          <p:nvPr/>
        </p:nvSpPr>
        <p:spPr>
          <a:xfrm>
            <a:off x="946559" y="5177091"/>
            <a:ext cx="1401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手作りおやつ</a:t>
            </a:r>
            <a:endParaRPr kumimoji="1" lang="en-US" altLang="ja-JP" sz="12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（桜餅）</a:t>
            </a:r>
            <a:endParaRPr kumimoji="1" lang="ja-JP" altLang="en-US" sz="14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矢印: 左右 13">
            <a:extLst>
              <a:ext uri="{FF2B5EF4-FFF2-40B4-BE49-F238E27FC236}">
                <a16:creationId xmlns:a16="http://schemas.microsoft.com/office/drawing/2014/main" id="{94566BD6-0058-7DA4-60DF-EB29769DB3D8}"/>
              </a:ext>
            </a:extLst>
          </p:cNvPr>
          <p:cNvSpPr/>
          <p:nvPr/>
        </p:nvSpPr>
        <p:spPr>
          <a:xfrm>
            <a:off x="5395081" y="8044473"/>
            <a:ext cx="2024786" cy="499531"/>
          </a:xfrm>
          <a:prstGeom prst="leftRightArrow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映画の日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01443B-E211-DF67-E07D-3DFCD3142C7A}"/>
              </a:ext>
            </a:extLst>
          </p:cNvPr>
          <p:cNvSpPr txBox="1"/>
          <p:nvPr/>
        </p:nvSpPr>
        <p:spPr>
          <a:xfrm>
            <a:off x="1137855" y="8008480"/>
            <a:ext cx="135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106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手作り作品</a:t>
            </a:r>
            <a:endParaRPr kumimoji="1" lang="ja-JP" altLang="en-US" sz="1400" b="1" dirty="0">
              <a:solidFill>
                <a:srgbClr val="0106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00D3CB-54F4-9FFF-F047-7283EAE40559}"/>
              </a:ext>
            </a:extLst>
          </p:cNvPr>
          <p:cNvSpPr txBox="1"/>
          <p:nvPr/>
        </p:nvSpPr>
        <p:spPr>
          <a:xfrm>
            <a:off x="3218333" y="8008480"/>
            <a:ext cx="135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106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手作り作品</a:t>
            </a:r>
            <a:endParaRPr kumimoji="1" lang="ja-JP" altLang="en-US" sz="1400" b="1" dirty="0">
              <a:solidFill>
                <a:srgbClr val="0106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 descr="チューリップのイラスト | かわいいフリー素材集 いらすとや">
            <a:extLst>
              <a:ext uri="{FF2B5EF4-FFF2-40B4-BE49-F238E27FC236}">
                <a16:creationId xmlns:a16="http://schemas.microsoft.com/office/drawing/2014/main" id="{1DC74039-02BE-9063-B572-05453E67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56" y="9141947"/>
            <a:ext cx="824167" cy="10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チューリップのイラスト | かわいいフリー素材集 いらすとや">
            <a:extLst>
              <a:ext uri="{FF2B5EF4-FFF2-40B4-BE49-F238E27FC236}">
                <a16:creationId xmlns:a16="http://schemas.microsoft.com/office/drawing/2014/main" id="{8BCB9DE6-590E-E916-A06F-BDC7002C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68" y="9139812"/>
            <a:ext cx="824167" cy="10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チューリップのイラスト | かわいいフリー素材集 いらすとや">
            <a:extLst>
              <a:ext uri="{FF2B5EF4-FFF2-40B4-BE49-F238E27FC236}">
                <a16:creationId xmlns:a16="http://schemas.microsoft.com/office/drawing/2014/main" id="{0758BC03-26A9-EA02-38C7-9326AFAC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05" y="9145053"/>
            <a:ext cx="824167" cy="10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桜餅のイラスト「道明寺」 | かわいいフリー素材集 いらすとや">
            <a:extLst>
              <a:ext uri="{FF2B5EF4-FFF2-40B4-BE49-F238E27FC236}">
                <a16:creationId xmlns:a16="http://schemas.microsoft.com/office/drawing/2014/main" id="{9EFEA706-51FD-F0FF-BAD8-111B64E9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24" y="4801532"/>
            <a:ext cx="479742" cy="3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ハサミのイラスト（文房具） | かわいいフリー素材集 いらすとや">
            <a:extLst>
              <a:ext uri="{FF2B5EF4-FFF2-40B4-BE49-F238E27FC236}">
                <a16:creationId xmlns:a16="http://schemas.microsoft.com/office/drawing/2014/main" id="{CF2928E9-8861-AF8E-3FAD-CB430356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96" y="6246190"/>
            <a:ext cx="406450" cy="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ハサミのイラスト（文房具） | かわいいフリー素材集 いらすとや">
            <a:extLst>
              <a:ext uri="{FF2B5EF4-FFF2-40B4-BE49-F238E27FC236}">
                <a16:creationId xmlns:a16="http://schemas.microsoft.com/office/drawing/2014/main" id="{083F4974-CF87-D30D-1D65-E9D0AFED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7" y="7589227"/>
            <a:ext cx="406450" cy="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ハサミのイラスト（文房具） | かわいいフリー素材集 いらすとや">
            <a:extLst>
              <a:ext uri="{FF2B5EF4-FFF2-40B4-BE49-F238E27FC236}">
                <a16:creationId xmlns:a16="http://schemas.microsoft.com/office/drawing/2014/main" id="{3B16C7DC-4A6F-DE83-ECF5-FBD40791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81" y="7585849"/>
            <a:ext cx="406450" cy="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6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</TotalTime>
  <Words>199</Words>
  <Application>Microsoft Office PowerPoint</Application>
  <PresentationFormat>ユーザー設定</PresentationFormat>
  <Paragraphs>107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長崎真奈美</dc:creator>
  <cp:lastModifiedBy>デイサービスセンター はぎの</cp:lastModifiedBy>
  <cp:revision>456</cp:revision>
  <cp:lastPrinted>2025-03-23T04:12:21Z</cp:lastPrinted>
  <dcterms:created xsi:type="dcterms:W3CDTF">2015-01-29T08:08:13Z</dcterms:created>
  <dcterms:modified xsi:type="dcterms:W3CDTF">2025-03-23T05:07:48Z</dcterms:modified>
</cp:coreProperties>
</file>